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5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CB474-4EB5-4065-9936-0584FD5601B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8451F8-9296-4F38-8ACE-13B01226C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40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 конце поиграйте в игру «Какой фигуры не стало» Выставляете круг, квадрат и треугольник. Одну прячете. Фигуры могут быть вырезаны из бумаги.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8451F8-9296-4F38-8ACE-13B01226C64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704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9F50B1E-28DE-46BB-94B5-7054EF602B2F}" type="datetimeFigureOut">
              <a:rPr lang="ru-RU" smtClean="0"/>
              <a:t>02.02.2023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1AE8353-3617-4D12-932B-7A0DF062782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4437112"/>
            <a:ext cx="5330453" cy="882119"/>
          </a:xfrm>
        </p:spPr>
        <p:txBody>
          <a:bodyPr/>
          <a:lstStyle/>
          <a:p>
            <a:endParaRPr lang="ru-RU" b="1" dirty="0">
              <a:latin typeface="Bookman Old Style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7" y="404665"/>
            <a:ext cx="8280920" cy="3744416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800" dirty="0"/>
              <a:t>Занятие во 2- младшей группе по математике (ФЭМП)</a:t>
            </a:r>
            <a:br>
              <a:rPr lang="ru-RU" sz="4800" dirty="0"/>
            </a:br>
            <a:r>
              <a:rPr lang="ru-RU" sz="4800" dirty="0"/>
              <a:t>«Заколдованная сказка»</a:t>
            </a:r>
          </a:p>
        </p:txBody>
      </p:sp>
    </p:spTree>
    <p:extLst>
      <p:ext uri="{BB962C8B-B14F-4D97-AF65-F5344CB8AC3E}">
        <p14:creationId xmlns:p14="http://schemas.microsoft.com/office/powerpoint/2010/main" val="1985212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3109"/>
            <a:ext cx="6336704" cy="6410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04664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Bookman Old Style" pitchFamily="18" charset="0"/>
              </a:rPr>
              <a:t>Стоял на </a:t>
            </a:r>
          </a:p>
          <a:p>
            <a:pPr algn="ctr"/>
            <a:r>
              <a:rPr lang="ru-RU" sz="3200" b="1" dirty="0">
                <a:latin typeface="Bookman Old Style" pitchFamily="18" charset="0"/>
              </a:rPr>
              <a:t>лесной полянке  необычный плоский домик</a:t>
            </a:r>
          </a:p>
          <a:p>
            <a:pPr algn="ctr"/>
            <a:r>
              <a:rPr lang="ru-RU" sz="2000" b="1" dirty="0">
                <a:latin typeface="Bookman Old Style" pitchFamily="18" charset="0"/>
              </a:rPr>
              <a:t>(</a:t>
            </a:r>
            <a:r>
              <a:rPr lang="ru-RU" sz="2000" b="1" i="1" dirty="0">
                <a:latin typeface="Bookman Old Style" pitchFamily="18" charset="0"/>
              </a:rPr>
              <a:t>назовите фигуры, из которых состоит домик)</a:t>
            </a:r>
          </a:p>
        </p:txBody>
      </p:sp>
    </p:spTree>
    <p:extLst>
      <p:ext uri="{BB962C8B-B14F-4D97-AF65-F5344CB8AC3E}">
        <p14:creationId xmlns:p14="http://schemas.microsoft.com/office/powerpoint/2010/main" val="1631751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3716"/>
            <a:ext cx="5944445" cy="6446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332656"/>
            <a:ext cx="446449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Bookman Old Style" pitchFamily="18" charset="0"/>
              </a:rPr>
              <a:t>В том домике жила мышка «</a:t>
            </a:r>
            <a:r>
              <a:rPr lang="ru-RU" sz="3200" b="1" dirty="0" err="1">
                <a:latin typeface="Bookman Old Style" pitchFamily="18" charset="0"/>
              </a:rPr>
              <a:t>треуголочка</a:t>
            </a:r>
            <a:r>
              <a:rPr lang="ru-RU" sz="3200" b="1" dirty="0">
                <a:latin typeface="Bookman Old Style" pitchFamily="18" charset="0"/>
              </a:rPr>
              <a:t>»</a:t>
            </a:r>
          </a:p>
          <a:p>
            <a:pPr algn="ctr"/>
            <a:r>
              <a:rPr lang="ru-RU" sz="1500" b="1" dirty="0">
                <a:latin typeface="Bookman Old Style" pitchFamily="18" charset="0"/>
              </a:rPr>
              <a:t>Из каких фигур состоит мышка?</a:t>
            </a:r>
          </a:p>
        </p:txBody>
      </p:sp>
    </p:spTree>
    <p:extLst>
      <p:ext uri="{BB962C8B-B14F-4D97-AF65-F5344CB8AC3E}">
        <p14:creationId xmlns:p14="http://schemas.microsoft.com/office/powerpoint/2010/main" val="2259994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8223514" cy="570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180573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Bookman Old Style" pitchFamily="18" charset="0"/>
              </a:rPr>
              <a:t>Жил воробей «</a:t>
            </a:r>
            <a:r>
              <a:rPr lang="ru-RU" sz="3600" b="1" dirty="0" err="1">
                <a:latin typeface="Bookman Old Style" pitchFamily="18" charset="0"/>
              </a:rPr>
              <a:t>круглешок</a:t>
            </a:r>
            <a:r>
              <a:rPr lang="ru-RU" sz="3600" b="1" dirty="0">
                <a:latin typeface="Bookman Old Style" pitchFamily="18" charset="0"/>
              </a:rPr>
              <a:t>» </a:t>
            </a:r>
            <a:r>
              <a:rPr lang="ru-RU" b="1" dirty="0">
                <a:latin typeface="Bookman Old Style" pitchFamily="18" charset="0"/>
              </a:rPr>
              <a:t>(ребенок называет, из каких фигур </a:t>
            </a:r>
            <a:r>
              <a:rPr lang="ru-RU" b="1" dirty="0" err="1">
                <a:latin typeface="Bookman Old Style" pitchFamily="18" charset="0"/>
              </a:rPr>
              <a:t>состит</a:t>
            </a:r>
            <a:r>
              <a:rPr lang="ru-RU" b="1" dirty="0">
                <a:latin typeface="Bookman Old Style" pitchFamily="18" charset="0"/>
              </a:rPr>
              <a:t> птица</a:t>
            </a:r>
            <a:r>
              <a:rPr lang="ru-RU" sz="3600" b="1" dirty="0">
                <a:latin typeface="Bookman Old Style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71029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2936"/>
            <a:ext cx="374469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5688632" cy="3043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4077072"/>
            <a:ext cx="424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Bookman Old Style" pitchFamily="18" charset="0"/>
              </a:rPr>
              <a:t>О! И кружочки-дружочки. </a:t>
            </a:r>
            <a:r>
              <a:rPr lang="ru-RU" sz="1600" b="1" dirty="0">
                <a:latin typeface="Bookman Old Style" pitchFamily="18" charset="0"/>
              </a:rPr>
              <a:t>(сколько их?)</a:t>
            </a:r>
          </a:p>
        </p:txBody>
      </p:sp>
    </p:spTree>
    <p:extLst>
      <p:ext uri="{BB962C8B-B14F-4D97-AF65-F5344CB8AC3E}">
        <p14:creationId xmlns:p14="http://schemas.microsoft.com/office/powerpoint/2010/main" val="3705189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857" y="144796"/>
            <a:ext cx="6512511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Задание №1: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7080411" cy="508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81830" y="852189"/>
            <a:ext cx="66247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Bookman Old Style" pitchFamily="18" charset="0"/>
              </a:rPr>
              <a:t>Рассмотри и сравни фигуры</a:t>
            </a:r>
          </a:p>
          <a:p>
            <a:pPr algn="ctr"/>
            <a:r>
              <a:rPr lang="ru-RU" sz="1500" b="1" dirty="0">
                <a:latin typeface="Bookman Old Style" pitchFamily="18" charset="0"/>
              </a:rPr>
              <a:t>(дети должны уточнить, что круга 2. Они одинаковые по цвету? А по размеру? И так далее.)</a:t>
            </a:r>
          </a:p>
        </p:txBody>
      </p:sp>
    </p:spTree>
    <p:extLst>
      <p:ext uri="{BB962C8B-B14F-4D97-AF65-F5344CB8AC3E}">
        <p14:creationId xmlns:p14="http://schemas.microsoft.com/office/powerpoint/2010/main" val="1235152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1974"/>
            <a:ext cx="8669100" cy="4499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332656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Bookman Old Style" pitchFamily="18" charset="0"/>
              </a:rPr>
              <a:t>Сказка «Крылатый, мохнатый, да масляный»</a:t>
            </a:r>
          </a:p>
        </p:txBody>
      </p:sp>
    </p:spTree>
    <p:extLst>
      <p:ext uri="{BB962C8B-B14F-4D97-AF65-F5344CB8AC3E}">
        <p14:creationId xmlns:p14="http://schemas.microsoft.com/office/powerpoint/2010/main" val="519647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>
                <a:latin typeface="Bookman Old Style" pitchFamily="18" charset="0"/>
              </a:rPr>
              <a:t>Рефлексия: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77774"/>
            <a:ext cx="7200800" cy="540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5412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3602"/>
            <a:ext cx="7632848" cy="6439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643479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501</TotalTime>
  <Words>139</Words>
  <Application>Microsoft Office PowerPoint</Application>
  <PresentationFormat>Экран (4:3)</PresentationFormat>
  <Paragraphs>15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Bookman Old Style</vt:lpstr>
      <vt:lpstr>Calibri</vt:lpstr>
      <vt:lpstr>Georgia</vt:lpstr>
      <vt:lpstr>Trebuchet MS</vt:lpstr>
      <vt:lpstr>Воздушный поток</vt:lpstr>
      <vt:lpstr>Занятие во 2- младшей группе по математике (ФЭМП) «Заколдованная сказка»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 №1: </vt:lpstr>
      <vt:lpstr>Презентация PowerPoint</vt:lpstr>
      <vt:lpstr>Рефлексия: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Занятие во 2- младшей группе по математике (ФЭМП) «Заколдованная сказка»</dc:title>
  <dc:creator>Uzer</dc:creator>
  <cp:lastModifiedBy>mrudchik@mail.ru</cp:lastModifiedBy>
  <cp:revision>14</cp:revision>
  <dcterms:created xsi:type="dcterms:W3CDTF">2020-05-18T06:00:18Z</dcterms:created>
  <dcterms:modified xsi:type="dcterms:W3CDTF">2023-02-02T17:18:49Z</dcterms:modified>
</cp:coreProperties>
</file>